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6" r:id="rId4"/>
    <p:sldId id="267" r:id="rId5"/>
    <p:sldId id="269" r:id="rId6"/>
    <p:sldId id="257" r:id="rId7"/>
    <p:sldId id="263" r:id="rId8"/>
    <p:sldId id="264" r:id="rId9"/>
    <p:sldId id="265" r:id="rId10"/>
    <p:sldId id="268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3A78"/>
    <a:srgbClr val="1A4F46"/>
    <a:srgbClr val="F79333"/>
    <a:srgbClr val="2C8475"/>
    <a:srgbClr val="6BA89E"/>
    <a:srgbClr val="B56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C2E4F-435F-540C-80CB-C4410284C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8B3B39-6F43-0C1E-F66A-06963B20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B109CC-9340-B93C-3AF7-482BB260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E08610-6B61-9524-A56E-E75B2E7A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7440A3-2484-DE09-4A9F-619F2884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2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65849-EDB9-6A1F-81CF-E0004E87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9D9616-9AA2-E55D-4E6C-3FFB00AB0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3447A-960A-9599-1548-E00EF758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20D4A0-7076-2E49-B48C-5437C96B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FE5077-1B8D-F577-FD0C-D85B8530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36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B10454-21B4-76F3-CAC0-8D8A26777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364946-54E8-D671-5370-D5A814C3C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DEF4EC-E53F-9740-85BC-E32238A8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58D877-8648-3B79-BE7A-FD14BF6A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2BF287-E4E3-95C7-C405-97B4F11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23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45F0A-A877-FFC0-9DCC-D465D6CF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39E28-7E2B-9102-B09A-64B07B43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3AB7E-7A68-BF69-E9BE-50B8DFE7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F31578-BE5A-1421-7224-5CA4FFD9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6206B3-E01A-3359-F542-C2CEA24D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86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79C35-2FC8-F5EF-B0DC-37831BA8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DDE5A-241F-1284-DE8D-42082517D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39E9F6-55B8-9D74-C3C7-0218107E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34A03F-C2D0-4860-3DCB-CB56EFC8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B7080C-A3CA-ED80-1BFF-EAF961A0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31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295F6-EAD8-81CD-4865-616B9868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B0724C-E0A3-2754-6E2B-214576816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DA4B41-8050-BDDA-1F54-0F705ACC3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778126-8903-10E8-502F-B4EB4C18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99D08-FFDB-5502-DAD6-175FC8C1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57E4C7-9B85-5F7B-4759-79836867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6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2E438-9206-A739-DB9F-579C2844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EBB94F-2FD4-71FE-2C69-D091E0C0E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1CCF0-0D98-8697-0618-D9772F5F8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9C27AC-8ACE-6B1E-8562-E3B834EA5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7A15CB6-468D-9BEC-7DB9-BAE52AE6B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8D039A-F35F-84A1-1496-B0398C71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8EA806F-492D-8C19-3B0F-B4220EA2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C76884-AEAD-4B03-67B5-BBDF4E61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4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B4D96-BD4F-F8D7-58DD-77D3F0A2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C4E0FC-CAFF-C41A-6D31-C62DA21E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45468B-0D82-B917-D46D-3FD18FA4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573782-7C52-5EE1-424A-148BBC49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01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4EEA10-ABC4-5560-A833-C8FE47AC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2706FCD-C7A7-3FD1-79E6-2E46D33F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D9514A-5EBE-2AEC-D750-39C67584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69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CBFA5-E982-8C2D-CFC9-E3641368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EE87D-9F2B-AB92-6DB1-D79681C5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D15A85-5A3E-5E0C-54C2-F23249A28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BF3779-F584-2C5B-9E39-20855777C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DEA00D-F997-CED5-3B72-699C02A6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918A6E-FB5A-06B8-8056-ACF4459A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22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15B05-7B72-9237-D8BD-BCFF91D1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1FEA95-2F6B-9C8D-5BB0-B9C835EFC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075DC7-9435-D7CC-53C9-2961CE76A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A671AB-B747-E029-C9A9-87A12D3C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1563B4-00CA-43CC-28AE-19255C87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7C187-F2BC-07A6-888A-AAA26AC3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9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79F094-9BC9-0208-D942-02F2FCE4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1C6AF2-55AB-4B5A-29CA-F4FA285DF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39E603-AB7A-E26E-0C61-C81457D3F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B64A69-3E2C-F8B6-A5C9-EEC186408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EB74D-4226-4744-B333-F34D7F07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16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Homem pulando na neve&#10;&#10;Descrição gerada automaticamente com confiança média">
            <a:extLst>
              <a:ext uri="{FF2B5EF4-FFF2-40B4-BE49-F238E27FC236}">
                <a16:creationId xmlns:a16="http://schemas.microsoft.com/office/drawing/2014/main" id="{7BB1E725-363C-ED21-66C0-8AD861E8C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Imagem 6" descr="Uma imagem contendo pessoa, no interior, criança, jovem&#10;&#10;Descrição gerada automaticamente">
            <a:extLst>
              <a:ext uri="{FF2B5EF4-FFF2-40B4-BE49-F238E27FC236}">
                <a16:creationId xmlns:a16="http://schemas.microsoft.com/office/drawing/2014/main" id="{017ED6EB-FA60-24F5-96AD-F62B8B6ED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27769"/>
          <a:stretch/>
        </p:blipFill>
        <p:spPr>
          <a:xfrm rot="16200000">
            <a:off x="5715000" y="381000"/>
            <a:ext cx="685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1F3E8461-4CBF-E45A-7552-9BF3BD47753B}"/>
              </a:ext>
            </a:extLst>
          </p:cNvPr>
          <p:cNvSpPr/>
          <p:nvPr/>
        </p:nvSpPr>
        <p:spPr>
          <a:xfrm>
            <a:off x="7429598" y="1854925"/>
            <a:ext cx="338183" cy="731520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842B1AA-4446-F91D-5E28-71BB518A669B}"/>
              </a:ext>
            </a:extLst>
          </p:cNvPr>
          <p:cNvSpPr/>
          <p:nvPr/>
        </p:nvSpPr>
        <p:spPr>
          <a:xfrm>
            <a:off x="7335452" y="2586445"/>
            <a:ext cx="526473" cy="550487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35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781C8011-C895-7BEC-6F05-F970F5A0C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r="1328" b="-2"/>
          <a:stretch/>
        </p:blipFill>
        <p:spPr>
          <a:xfrm>
            <a:off x="655638" y="642938"/>
            <a:ext cx="2714625" cy="2276475"/>
          </a:xfrm>
          <a:prstGeom prst="rect">
            <a:avLst/>
          </a:prstGeom>
        </p:spPr>
      </p:pic>
      <p:pic>
        <p:nvPicPr>
          <p:cNvPr id="17" name="Imagem 16" descr="Foto editada de grupo de pessoas posando para foto&#10;&#10;Descrição gerada automaticamente">
            <a:extLst>
              <a:ext uri="{FF2B5EF4-FFF2-40B4-BE49-F238E27FC236}">
                <a16:creationId xmlns:a16="http://schemas.microsoft.com/office/drawing/2014/main" id="{CC89B2EB-D9EE-F6D7-8A82-E535EEEFD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63" y="642938"/>
            <a:ext cx="3076575" cy="2276475"/>
          </a:xfrm>
          <a:prstGeom prst="rect">
            <a:avLst/>
          </a:prstGeom>
        </p:spPr>
      </p:pic>
      <p:pic>
        <p:nvPicPr>
          <p:cNvPr id="15" name="Imagem 14" descr="Grupo de pessoas em pé posando para foto&#10;&#10;Descrição gerada automaticamente">
            <a:extLst>
              <a:ext uri="{FF2B5EF4-FFF2-40B4-BE49-F238E27FC236}">
                <a16:creationId xmlns:a16="http://schemas.microsoft.com/office/drawing/2014/main" id="{09CF217A-34D3-B4EE-8A08-C823FF8E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2992438"/>
            <a:ext cx="5865813" cy="3221038"/>
          </a:xfrm>
          <a:prstGeom prst="rect">
            <a:avLst/>
          </a:prstGeom>
        </p:spPr>
      </p:pic>
      <p:pic>
        <p:nvPicPr>
          <p:cNvPr id="7" name="Imagem 6" descr="Calendário&#10;&#10;Descrição gerada automaticamente">
            <a:extLst>
              <a:ext uri="{FF2B5EF4-FFF2-40B4-BE49-F238E27FC236}">
                <a16:creationId xmlns:a16="http://schemas.microsoft.com/office/drawing/2014/main" id="{3B57C650-B452-1DB8-6F18-E85628DB6F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-3" b="-3"/>
          <a:stretch/>
        </p:blipFill>
        <p:spPr>
          <a:xfrm>
            <a:off x="6596063" y="642938"/>
            <a:ext cx="1595438" cy="1328738"/>
          </a:xfrm>
          <a:prstGeom prst="rect">
            <a:avLst/>
          </a:prstGeom>
        </p:spPr>
      </p:pic>
      <p:pic>
        <p:nvPicPr>
          <p:cNvPr id="13" name="Imagem 12" descr="Pessoa sentada em uma mesa&#10;&#10;Descrição gerada automaticamente">
            <a:extLst>
              <a:ext uri="{FF2B5EF4-FFF2-40B4-BE49-F238E27FC236}">
                <a16:creationId xmlns:a16="http://schemas.microsoft.com/office/drawing/2014/main" id="{BC3E3AC2-B444-AE3D-8E0D-B7C9E5CFB5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6" r="3574" b="4"/>
          <a:stretch/>
        </p:blipFill>
        <p:spPr>
          <a:xfrm>
            <a:off x="8266113" y="642938"/>
            <a:ext cx="1601788" cy="1328738"/>
          </a:xfrm>
          <a:prstGeom prst="rect">
            <a:avLst/>
          </a:prstGeom>
        </p:spPr>
      </p:pic>
      <p:pic>
        <p:nvPicPr>
          <p:cNvPr id="11" name="Imagem 10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4E2F1791-9E87-2785-1E48-7290B5E26C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r="6186" b="4"/>
          <a:stretch/>
        </p:blipFill>
        <p:spPr>
          <a:xfrm>
            <a:off x="9942513" y="642938"/>
            <a:ext cx="1592263" cy="1328738"/>
          </a:xfrm>
          <a:prstGeom prst="rect">
            <a:avLst/>
          </a:prstGeom>
        </p:spPr>
      </p:pic>
      <p:pic>
        <p:nvPicPr>
          <p:cNvPr id="5" name="Imagem 4" descr="Uma imagem contendo pessoa, mulher, jovem, criança&#10;&#10;Descrição gerada automaticamente">
            <a:extLst>
              <a:ext uri="{FF2B5EF4-FFF2-40B4-BE49-F238E27FC236}">
                <a16:creationId xmlns:a16="http://schemas.microsoft.com/office/drawing/2014/main" id="{8FD7922E-7097-188D-6927-0E41C3E5C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9" b="-3"/>
          <a:stretch/>
        </p:blipFill>
        <p:spPr>
          <a:xfrm>
            <a:off x="6596063" y="2046288"/>
            <a:ext cx="4938713" cy="41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0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451E1DB3-75BA-EFFD-1010-FDDFCC7EF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C306EC3-B847-3DD3-DF24-F98886A56D4B}"/>
              </a:ext>
            </a:extLst>
          </p:cNvPr>
          <p:cNvSpPr/>
          <p:nvPr/>
        </p:nvSpPr>
        <p:spPr>
          <a:xfrm>
            <a:off x="5135418" y="1352204"/>
            <a:ext cx="304800" cy="6650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56E99C4-3F31-EACC-90DF-301264D732A2}"/>
              </a:ext>
            </a:extLst>
          </p:cNvPr>
          <p:cNvSpPr/>
          <p:nvPr/>
        </p:nvSpPr>
        <p:spPr>
          <a:xfrm>
            <a:off x="5024582" y="2017222"/>
            <a:ext cx="526473" cy="5504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6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perto do mar&#10;&#10;Descrição gerada automaticamente">
            <a:extLst>
              <a:ext uri="{FF2B5EF4-FFF2-40B4-BE49-F238E27FC236}">
                <a16:creationId xmlns:a16="http://schemas.microsoft.com/office/drawing/2014/main" id="{EAB3674D-62EA-DB9C-E9AF-A47C6F773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B1A0F4B5-87EC-5C24-71FE-2601E763F2DC}"/>
              </a:ext>
            </a:extLst>
          </p:cNvPr>
          <p:cNvSpPr/>
          <p:nvPr/>
        </p:nvSpPr>
        <p:spPr>
          <a:xfrm>
            <a:off x="6862713" y="1970202"/>
            <a:ext cx="273378" cy="35821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ímbolo de &quot;Não Permitido&quot; 4">
            <a:extLst>
              <a:ext uri="{FF2B5EF4-FFF2-40B4-BE49-F238E27FC236}">
                <a16:creationId xmlns:a16="http://schemas.microsoft.com/office/drawing/2014/main" id="{2F2BA2D6-E44C-C7F1-D5D3-62F5E9C1C09C}"/>
              </a:ext>
            </a:extLst>
          </p:cNvPr>
          <p:cNvSpPr/>
          <p:nvPr/>
        </p:nvSpPr>
        <p:spPr>
          <a:xfrm>
            <a:off x="5107709" y="4137891"/>
            <a:ext cx="905164" cy="932873"/>
          </a:xfrm>
          <a:prstGeom prst="noSmoking">
            <a:avLst/>
          </a:prstGeom>
          <a:solidFill>
            <a:schemeClr val="accent2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>
            <a:extLst>
              <a:ext uri="{FF2B5EF4-FFF2-40B4-BE49-F238E27FC236}">
                <a16:creationId xmlns:a16="http://schemas.microsoft.com/office/drawing/2014/main" id="{83208ED0-8941-404E-6E1B-BDFBD69AD3F6}"/>
              </a:ext>
            </a:extLst>
          </p:cNvPr>
          <p:cNvSpPr/>
          <p:nvPr/>
        </p:nvSpPr>
        <p:spPr>
          <a:xfrm>
            <a:off x="4973989" y="2013418"/>
            <a:ext cx="2607603" cy="2410564"/>
          </a:xfrm>
          <a:prstGeom prst="ellipse">
            <a:avLst/>
          </a:prstGeom>
          <a:solidFill>
            <a:srgbClr val="6BA89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36530BA-C9DD-11CD-E314-97F4D4557D4F}"/>
              </a:ext>
            </a:extLst>
          </p:cNvPr>
          <p:cNvSpPr/>
          <p:nvPr/>
        </p:nvSpPr>
        <p:spPr>
          <a:xfrm>
            <a:off x="339636" y="222773"/>
            <a:ext cx="11512728" cy="6412453"/>
          </a:xfrm>
          <a:prstGeom prst="ellipse">
            <a:avLst/>
          </a:prstGeom>
          <a:solidFill>
            <a:srgbClr val="2C84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FAF07E-5A05-7FB9-8B04-4391435D1A99}"/>
              </a:ext>
            </a:extLst>
          </p:cNvPr>
          <p:cNvSpPr txBox="1"/>
          <p:nvPr/>
        </p:nvSpPr>
        <p:spPr>
          <a:xfrm>
            <a:off x="5567694" y="469906"/>
            <a:ext cx="256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Decision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science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BA6645F-330B-BAF6-BFFF-38EBA2D61FF4}"/>
              </a:ext>
            </a:extLst>
          </p:cNvPr>
          <p:cNvSpPr/>
          <p:nvPr/>
        </p:nvSpPr>
        <p:spPr>
          <a:xfrm>
            <a:off x="2555172" y="1262792"/>
            <a:ext cx="7309011" cy="4492274"/>
          </a:xfrm>
          <a:prstGeom prst="ellipse">
            <a:avLst/>
          </a:prstGeom>
          <a:solidFill>
            <a:srgbClr val="1A4F4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891676-1FF9-E894-AA6E-E6E18197A5CD}"/>
              </a:ext>
            </a:extLst>
          </p:cNvPr>
          <p:cNvSpPr txBox="1"/>
          <p:nvPr/>
        </p:nvSpPr>
        <p:spPr>
          <a:xfrm>
            <a:off x="2599035" y="3148361"/>
            <a:ext cx="2006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urban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functions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B7F09FE-BF6A-A1B2-C19D-A4B0BD2BC1CB}"/>
              </a:ext>
            </a:extLst>
          </p:cNvPr>
          <p:cNvSpPr txBox="1"/>
          <p:nvPr/>
        </p:nvSpPr>
        <p:spPr>
          <a:xfrm>
            <a:off x="3417785" y="2146465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Human-scale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cities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0BE524-9FD5-8E8E-3F21-0B9DC3C1B3E1}"/>
              </a:ext>
            </a:extLst>
          </p:cNvPr>
          <p:cNvSpPr txBox="1"/>
          <p:nvPr/>
        </p:nvSpPr>
        <p:spPr>
          <a:xfrm>
            <a:off x="2206656" y="1107714"/>
            <a:ext cx="229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analytics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398C40-739D-891E-9B1D-42C8C2D8F80B}"/>
              </a:ext>
            </a:extLst>
          </p:cNvPr>
          <p:cNvSpPr txBox="1"/>
          <p:nvPr/>
        </p:nvSpPr>
        <p:spPr>
          <a:xfrm>
            <a:off x="3159698" y="4247253"/>
            <a:ext cx="229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food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DE93C7-EB52-3A78-A698-323015445142}"/>
              </a:ext>
            </a:extLst>
          </p:cNvPr>
          <p:cNvSpPr txBox="1"/>
          <p:nvPr/>
        </p:nvSpPr>
        <p:spPr>
          <a:xfrm>
            <a:off x="7468264" y="3977376"/>
            <a:ext cx="2163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goods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B42CEF-5076-1AF7-9727-1E3BDCE44555}"/>
              </a:ext>
            </a:extLst>
          </p:cNvPr>
          <p:cNvSpPr txBox="1"/>
          <p:nvPr/>
        </p:nvSpPr>
        <p:spPr>
          <a:xfrm>
            <a:off x="5419749" y="4530537"/>
            <a:ext cx="2290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Land-use </a:t>
            </a:r>
            <a:r>
              <a:rPr lang="pt-BR" sz="2000" b="1" dirty="0" err="1">
                <a:solidFill>
                  <a:schemeClr val="bg1"/>
                </a:solidFill>
              </a:rPr>
              <a:t>regulation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access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housing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20DB1BB-0242-1ABD-ABEF-E888EB4B311C}"/>
              </a:ext>
            </a:extLst>
          </p:cNvPr>
          <p:cNvSpPr/>
          <p:nvPr/>
        </p:nvSpPr>
        <p:spPr>
          <a:xfrm>
            <a:off x="4785294" y="2379093"/>
            <a:ext cx="3010326" cy="1930090"/>
          </a:xfrm>
          <a:prstGeom prst="ellipse">
            <a:avLst/>
          </a:prstGeom>
          <a:solidFill>
            <a:srgbClr val="1A4F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C4AB892-9654-F31F-DD91-6E7550FB1686}"/>
              </a:ext>
            </a:extLst>
          </p:cNvPr>
          <p:cNvSpPr txBox="1"/>
          <p:nvPr/>
        </p:nvSpPr>
        <p:spPr>
          <a:xfrm>
            <a:off x="708114" y="1848009"/>
            <a:ext cx="2290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Accessibility-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oriented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planning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059BF0E-DF24-96BA-3EF5-17E1E883B041}"/>
              </a:ext>
            </a:extLst>
          </p:cNvPr>
          <p:cNvSpPr txBox="1"/>
          <p:nvPr/>
        </p:nvSpPr>
        <p:spPr>
          <a:xfrm>
            <a:off x="488491" y="3088082"/>
            <a:ext cx="2184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Impact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assessment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Causal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inference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1C99C4-68A7-F793-3419-D7027EB6E831}"/>
              </a:ext>
            </a:extLst>
          </p:cNvPr>
          <p:cNvSpPr txBox="1"/>
          <p:nvPr/>
        </p:nvSpPr>
        <p:spPr>
          <a:xfrm>
            <a:off x="7076810" y="965945"/>
            <a:ext cx="270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Logistics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6B4ECC3-2452-68A8-961D-6BD32B6BA967}"/>
              </a:ext>
            </a:extLst>
          </p:cNvPr>
          <p:cNvSpPr txBox="1"/>
          <p:nvPr/>
        </p:nvSpPr>
        <p:spPr>
          <a:xfrm>
            <a:off x="8858052" y="1590581"/>
            <a:ext cx="2290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Inequality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investigation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5046D5-85EE-37F1-07BF-F0E8FEA611BB}"/>
              </a:ext>
            </a:extLst>
          </p:cNvPr>
          <p:cNvSpPr txBox="1"/>
          <p:nvPr/>
        </p:nvSpPr>
        <p:spPr>
          <a:xfrm>
            <a:off x="4984911" y="2502253"/>
            <a:ext cx="2607603" cy="7809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PEOPLE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ACCF29C-CDF4-2DF1-A033-A10448BA6A95}"/>
              </a:ext>
            </a:extLst>
          </p:cNvPr>
          <p:cNvSpPr txBox="1"/>
          <p:nvPr/>
        </p:nvSpPr>
        <p:spPr>
          <a:xfrm>
            <a:off x="9863662" y="2829908"/>
            <a:ext cx="1988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Spatial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analysis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Geocomputation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3E9835-6756-3117-0FB8-E0214B57DF22}"/>
              </a:ext>
            </a:extLst>
          </p:cNvPr>
          <p:cNvSpPr txBox="1"/>
          <p:nvPr/>
        </p:nvSpPr>
        <p:spPr>
          <a:xfrm>
            <a:off x="5224611" y="1544414"/>
            <a:ext cx="174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Sustainability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1BEBED9-96F4-A893-9DDA-127CEBECD6C6}"/>
              </a:ext>
            </a:extLst>
          </p:cNvPr>
          <p:cNvSpPr txBox="1"/>
          <p:nvPr/>
        </p:nvSpPr>
        <p:spPr>
          <a:xfrm>
            <a:off x="7444921" y="1958160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Safety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security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D4650D2-BE46-99AA-4218-253217D39222}"/>
              </a:ext>
            </a:extLst>
          </p:cNvPr>
          <p:cNvSpPr txBox="1"/>
          <p:nvPr/>
        </p:nvSpPr>
        <p:spPr>
          <a:xfrm>
            <a:off x="8136166" y="2954513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Walkability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livability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D0F79D-3EC5-1221-28CF-CBBDBC60B0D4}"/>
              </a:ext>
            </a:extLst>
          </p:cNvPr>
          <p:cNvSpPr txBox="1"/>
          <p:nvPr/>
        </p:nvSpPr>
        <p:spPr>
          <a:xfrm>
            <a:off x="1216679" y="4663335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Measures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of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access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685C895-B8B6-7D72-453B-09F40BFD95B0}"/>
              </a:ext>
            </a:extLst>
          </p:cNvPr>
          <p:cNvSpPr txBox="1"/>
          <p:nvPr/>
        </p:nvSpPr>
        <p:spPr>
          <a:xfrm>
            <a:off x="5567694" y="5767386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Cities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as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complex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systems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402744-4342-A9D9-A044-75959C4B73A0}"/>
              </a:ext>
            </a:extLst>
          </p:cNvPr>
          <p:cNvSpPr txBox="1"/>
          <p:nvPr/>
        </p:nvSpPr>
        <p:spPr>
          <a:xfrm>
            <a:off x="8027943" y="5491945"/>
            <a:ext cx="218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Living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Labs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F8F9D67-824C-E0B0-3CD5-F12F9729CE93}"/>
              </a:ext>
            </a:extLst>
          </p:cNvPr>
          <p:cNvSpPr txBox="1"/>
          <p:nvPr/>
        </p:nvSpPr>
        <p:spPr>
          <a:xfrm>
            <a:off x="9047298" y="4675437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mobility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systems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6C28A4-0616-8FC8-AE5C-01649CD96EBC}"/>
              </a:ext>
            </a:extLst>
          </p:cNvPr>
          <p:cNvSpPr txBox="1"/>
          <p:nvPr/>
        </p:nvSpPr>
        <p:spPr>
          <a:xfrm>
            <a:off x="4913930" y="2964338"/>
            <a:ext cx="2749563" cy="12209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pt-BR" sz="2400" b="1" dirty="0">
                <a:solidFill>
                  <a:srgbClr val="F79333"/>
                </a:solidFill>
              </a:rPr>
              <a:t>EQUITY AND </a:t>
            </a:r>
          </a:p>
          <a:p>
            <a:pPr algn="ctr"/>
            <a:r>
              <a:rPr lang="pt-BR" sz="2400" b="1" dirty="0">
                <a:solidFill>
                  <a:srgbClr val="F79333"/>
                </a:solidFill>
              </a:rPr>
              <a:t>QUALITY OF LIFE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3306065-4175-EAEC-C416-F208FD484488}"/>
              </a:ext>
            </a:extLst>
          </p:cNvPr>
          <p:cNvSpPr txBox="1"/>
          <p:nvPr/>
        </p:nvSpPr>
        <p:spPr>
          <a:xfrm>
            <a:off x="2917153" y="5651803"/>
            <a:ext cx="218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morphology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07CF3A-A3FE-8EEF-152D-C5E91D15E305}"/>
              </a:ext>
            </a:extLst>
          </p:cNvPr>
          <p:cNvSpPr txBox="1"/>
          <p:nvPr/>
        </p:nvSpPr>
        <p:spPr>
          <a:xfrm>
            <a:off x="3401435" y="549358"/>
            <a:ext cx="256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happiness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6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385821" y="33389"/>
            <a:ext cx="3732287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830286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385822" y="408698"/>
            <a:ext cx="1314994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83028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194933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312148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830286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83028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08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385821" y="33389"/>
            <a:ext cx="3732287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385822" y="408698"/>
            <a:ext cx="1314994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284992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" y="307104"/>
            <a:ext cx="10649527" cy="63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631BE9B8-7B25-889E-FCA3-8E1DA2E26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8776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Imagem 4" descr="Vista aérea de uma cidade&#10;&#10;Descrição gerada automaticamente">
            <a:extLst>
              <a:ext uri="{FF2B5EF4-FFF2-40B4-BE49-F238E27FC236}">
                <a16:creationId xmlns:a16="http://schemas.microsoft.com/office/drawing/2014/main" id="{020529AD-2C63-BE69-1749-0BC2353FE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3" r="27955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7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agem 10" descr="Caminho entre árvores&#10;&#10;Descrição gerada automaticamente">
            <a:extLst>
              <a:ext uri="{FF2B5EF4-FFF2-40B4-BE49-F238E27FC236}">
                <a16:creationId xmlns:a16="http://schemas.microsoft.com/office/drawing/2014/main" id="{74B5C53B-77E4-3FF4-578B-02D578602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r="16833" b="-2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7" name="Imagem 16" descr="Vista aérea de uma cidade&#10;&#10;Descrição gerada automaticamente">
            <a:extLst>
              <a:ext uri="{FF2B5EF4-FFF2-40B4-BE49-F238E27FC236}">
                <a16:creationId xmlns:a16="http://schemas.microsoft.com/office/drawing/2014/main" id="{8F02D071-32DA-6784-0CAC-09DACDEAF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r="5751" b="-3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23" name="Imagem 22" descr="Árvore de natal&#10;&#10;Descrição gerada automaticamente com confiança média">
            <a:extLst>
              <a:ext uri="{FF2B5EF4-FFF2-40B4-BE49-F238E27FC236}">
                <a16:creationId xmlns:a16="http://schemas.microsoft.com/office/drawing/2014/main" id="{71062699-3BC6-E896-F802-C7079013A2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" r="-2" b="-2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9" name="Imagem 8" descr="Tráfego de carros&#10;&#10;Descrição gerada automaticamente">
            <a:extLst>
              <a:ext uri="{FF2B5EF4-FFF2-40B4-BE49-F238E27FC236}">
                <a16:creationId xmlns:a16="http://schemas.microsoft.com/office/drawing/2014/main" id="{FC098F67-27BF-EEBF-8112-7C1C6AA039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2231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7" name="Imagem 6" descr="Carro e ônibus na rua de uma cidade&#10;&#10;Descrição gerada automaticamente">
            <a:extLst>
              <a:ext uri="{FF2B5EF4-FFF2-40B4-BE49-F238E27FC236}">
                <a16:creationId xmlns:a16="http://schemas.microsoft.com/office/drawing/2014/main" id="{2358F17D-3BE1-1F67-0F95-04704BA796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r="22168" b="-3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1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57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94</Words>
  <Application>Microsoft Office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Renata Lúcia Magalhães de Oliveira</dc:creator>
  <cp:lastModifiedBy>Renata Lúcia Magalhães de Oliveira</cp:lastModifiedBy>
  <cp:revision>21</cp:revision>
  <dcterms:created xsi:type="dcterms:W3CDTF">2022-05-15T17:47:31Z</dcterms:created>
  <dcterms:modified xsi:type="dcterms:W3CDTF">2022-05-18T20:55:36Z</dcterms:modified>
</cp:coreProperties>
</file>